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2" r:id="rId3"/>
    <p:sldId id="263" r:id="rId4"/>
    <p:sldId id="264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4" r:id="rId15"/>
    <p:sldId id="259" r:id="rId1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956D450-EFFB-E318-CDB5-BE645D1D3A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9255051"/>
              </p:ext>
            </p:extLst>
          </p:nvPr>
        </p:nvGraphicFramePr>
        <p:xfrm>
          <a:off x="467544" y="1988840"/>
          <a:ext cx="8315325" cy="110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315280" imgH="1104840" progId="PBrush">
                  <p:embed/>
                </p:oleObj>
              </mc:Choice>
              <mc:Fallback>
                <p:oleObj name="Bitmap Image" r:id="rId2" imgW="8315280" imgH="1104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988840"/>
                        <a:ext cx="8315325" cy="1104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C6BDD05-BDE3-1292-2F67-29FC302492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0798718"/>
              </p:ext>
            </p:extLst>
          </p:nvPr>
        </p:nvGraphicFramePr>
        <p:xfrm>
          <a:off x="395536" y="3356992"/>
          <a:ext cx="8277225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277120" imgH="1057320" progId="PBrush">
                  <p:embed/>
                </p:oleObj>
              </mc:Choice>
              <mc:Fallback>
                <p:oleObj name="Bitmap Image" r:id="rId4" imgW="8277120" imgH="1057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5536" y="3356992"/>
                        <a:ext cx="8277225" cy="1057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53356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E7B1AB8-807B-F29B-48B1-E5E200A396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200837"/>
              </p:ext>
            </p:extLst>
          </p:nvPr>
        </p:nvGraphicFramePr>
        <p:xfrm>
          <a:off x="467544" y="1700808"/>
          <a:ext cx="7172325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72280" imgH="1057320" progId="PBrush">
                  <p:embed/>
                </p:oleObj>
              </mc:Choice>
              <mc:Fallback>
                <p:oleObj name="Bitmap Image" r:id="rId2" imgW="7172280" imgH="105732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E7B1AB8-807B-F29B-48B1-E5E200A396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00808"/>
                        <a:ext cx="7172325" cy="1057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3E07BFE-DEC1-ECC0-989E-0779B15464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16882"/>
              </p:ext>
            </p:extLst>
          </p:nvPr>
        </p:nvGraphicFramePr>
        <p:xfrm>
          <a:off x="5436096" y="2204864"/>
          <a:ext cx="2524125" cy="448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2523960" imgH="4486320" progId="PBrush">
                  <p:embed/>
                </p:oleObj>
              </mc:Choice>
              <mc:Fallback>
                <p:oleObj name="Bitmap Image" r:id="rId4" imgW="2523960" imgH="448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436096" y="2204864"/>
                        <a:ext cx="2524125" cy="4486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9872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100811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&gt; vi Makefile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&gt; make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393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36004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49A08F9-B841-77C3-72E4-48C9A2749C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5456915"/>
              </p:ext>
            </p:extLst>
          </p:nvPr>
        </p:nvGraphicFramePr>
        <p:xfrm>
          <a:off x="1691680" y="2060848"/>
          <a:ext cx="5105400" cy="327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05520" imgH="3276720" progId="PBrush">
                  <p:embed/>
                </p:oleObj>
              </mc:Choice>
              <mc:Fallback>
                <p:oleObj name="Bitmap Image" r:id="rId2" imgW="5105520" imgH="3276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2060848"/>
                        <a:ext cx="5105400" cy="3276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63393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36004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C614BA6-4583-8232-9CDB-1841759E21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74772"/>
              </p:ext>
            </p:extLst>
          </p:nvPr>
        </p:nvGraphicFramePr>
        <p:xfrm>
          <a:off x="1835696" y="1844824"/>
          <a:ext cx="4686300" cy="421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86480" imgH="4210200" progId="PBrush">
                  <p:embed/>
                </p:oleObj>
              </mc:Choice>
              <mc:Fallback>
                <p:oleObj name="Bitmap Image" r:id="rId2" imgW="4686480" imgH="4210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35696" y="1844824"/>
                        <a:ext cx="4686300" cy="4210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114532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5FCB3F-5F83-DA60-4544-434FDD4015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961749"/>
              </p:ext>
            </p:extLst>
          </p:nvPr>
        </p:nvGraphicFramePr>
        <p:xfrm>
          <a:off x="1331640" y="1844824"/>
          <a:ext cx="5934075" cy="4229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34240" imgH="4229280" progId="PBrush">
                  <p:embed/>
                </p:oleObj>
              </mc:Choice>
              <mc:Fallback>
                <p:oleObj name="Bitmap Image" r:id="rId2" imgW="5934240" imgH="4229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1844824"/>
                        <a:ext cx="5934075" cy="4229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9DDF5EB-BBB2-3156-B7FC-E0E45D02BB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5975774"/>
              </p:ext>
            </p:extLst>
          </p:nvPr>
        </p:nvGraphicFramePr>
        <p:xfrm>
          <a:off x="1403648" y="2060848"/>
          <a:ext cx="6048375" cy="414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48360" imgH="4143240" progId="PBrush">
                  <p:embed/>
                </p:oleObj>
              </mc:Choice>
              <mc:Fallback>
                <p:oleObj name="Bitmap Image" r:id="rId2" imgW="6048360" imgH="4143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2060848"/>
                        <a:ext cx="6048375" cy="41433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89711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8132402-31F2-8169-72E5-9D9FAE2373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1279518"/>
              </p:ext>
            </p:extLst>
          </p:nvPr>
        </p:nvGraphicFramePr>
        <p:xfrm>
          <a:off x="1619672" y="1916832"/>
          <a:ext cx="5372100" cy="426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72280" imgH="4267080" progId="PBrush">
                  <p:embed/>
                </p:oleObj>
              </mc:Choice>
              <mc:Fallback>
                <p:oleObj name="Bitmap Image" r:id="rId2" imgW="5372280" imgH="4267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916832"/>
                        <a:ext cx="5372100" cy="4267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4044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278B83A-37CD-DA3E-8F30-53419ED09C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4322715"/>
              </p:ext>
            </p:extLst>
          </p:nvPr>
        </p:nvGraphicFramePr>
        <p:xfrm>
          <a:off x="1475656" y="1772816"/>
          <a:ext cx="5895975" cy="377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96080" imgH="3772080" progId="PBrush">
                  <p:embed/>
                </p:oleObj>
              </mc:Choice>
              <mc:Fallback>
                <p:oleObj name="Bitmap Image" r:id="rId2" imgW="5896080" imgH="3772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772816"/>
                        <a:ext cx="5895975" cy="3771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97724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1855CB33-ED8E-4516-C3AA-C4A32A63B4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4554835"/>
              </p:ext>
            </p:extLst>
          </p:nvPr>
        </p:nvGraphicFramePr>
        <p:xfrm>
          <a:off x="2100263" y="2057400"/>
          <a:ext cx="4943475" cy="2743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43520" imgH="2743200" progId="PBrush">
                  <p:embed/>
                </p:oleObj>
              </mc:Choice>
              <mc:Fallback>
                <p:oleObj name="Bitmap Image" r:id="rId2" imgW="4943520" imgH="2743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00263" y="2057400"/>
                        <a:ext cx="4943475" cy="27432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6148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EF00575-D57C-C372-DD4D-4B57044175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8857611"/>
              </p:ext>
            </p:extLst>
          </p:nvPr>
        </p:nvGraphicFramePr>
        <p:xfrm>
          <a:off x="2267744" y="1988840"/>
          <a:ext cx="4438650" cy="334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438800" imgH="3343320" progId="PBrush">
                  <p:embed/>
                </p:oleObj>
              </mc:Choice>
              <mc:Fallback>
                <p:oleObj name="Bitmap Image" r:id="rId2" imgW="4438800" imgH="3343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67744" y="1988840"/>
                        <a:ext cx="4438650" cy="3343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8455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252C624-C7C7-7F38-1892-3433A77252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80778"/>
              </p:ext>
            </p:extLst>
          </p:nvPr>
        </p:nvGraphicFramePr>
        <p:xfrm>
          <a:off x="2147888" y="1933575"/>
          <a:ext cx="4848225" cy="2990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848120" imgH="2990880" progId="PBrush">
                  <p:embed/>
                </p:oleObj>
              </mc:Choice>
              <mc:Fallback>
                <p:oleObj name="Bitmap Image" r:id="rId2" imgW="4848120" imgH="2990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47888" y="1933575"/>
                        <a:ext cx="4848225" cy="2990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27937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6 Compile Run Simulation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039D7C6-EDDC-4156-C089-1166B7F71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5502300"/>
              </p:ext>
            </p:extLst>
          </p:nvPr>
        </p:nvGraphicFramePr>
        <p:xfrm>
          <a:off x="2051720" y="1844824"/>
          <a:ext cx="4676775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76760" imgH="4105440" progId="PBrush">
                  <p:embed/>
                </p:oleObj>
              </mc:Choice>
              <mc:Fallback>
                <p:oleObj name="Bitmap Image" r:id="rId2" imgW="46767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1720" y="1844824"/>
                        <a:ext cx="4676775" cy="410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7802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3183</TotalTime>
  <Words>421</Words>
  <Application>Microsoft Office PowerPoint</Application>
  <PresentationFormat>On-screen Show (4:3)</PresentationFormat>
  <Paragraphs>74</Paragraphs>
  <Slides>15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Office 佈景主題</vt:lpstr>
      <vt:lpstr>Bitmap Image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6 Compile Run Simulation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1241</cp:revision>
  <dcterms:created xsi:type="dcterms:W3CDTF">2018-09-28T16:40:41Z</dcterms:created>
  <dcterms:modified xsi:type="dcterms:W3CDTF">2022-09-17T05:42:47Z</dcterms:modified>
</cp:coreProperties>
</file>

<file path=docProps/thumbnail.jpeg>
</file>